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0" r:id="rId3"/>
    <p:sldId id="262" r:id="rId4"/>
    <p:sldId id="261" r:id="rId5"/>
    <p:sldId id="274" r:id="rId6"/>
    <p:sldId id="275" r:id="rId7"/>
    <p:sldId id="258" r:id="rId8"/>
    <p:sldId id="266" r:id="rId9"/>
    <p:sldId id="269" r:id="rId10"/>
    <p:sldId id="259" r:id="rId11"/>
    <p:sldId id="267" r:id="rId12"/>
    <p:sldId id="265" r:id="rId13"/>
    <p:sldId id="272" r:id="rId14"/>
    <p:sldId id="273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3B29F-EC36-4914-90DA-8DCF7180FE23}" type="datetimeFigureOut">
              <a:rPr lang="ru-RU" smtClean="0"/>
              <a:pPr/>
              <a:t>18.01.2020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4797EF-D6F5-4E9F-B84D-5DDC9910A5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797EF-D6F5-4E9F-B84D-5DDC9910A57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797EF-D6F5-4E9F-B84D-5DDC9910A57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797EF-D6F5-4E9F-B84D-5DDC9910A57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797EF-D6F5-4E9F-B84D-5DDC9910A57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658F-997A-439D-B5DE-89A54CF38235}" type="datetimeFigureOut">
              <a:rPr lang="ru-RU" smtClean="0"/>
              <a:pPr/>
              <a:t>18.01.2020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3923-785D-452D-BB56-E3CB275350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658F-997A-439D-B5DE-89A54CF38235}" type="datetimeFigureOut">
              <a:rPr lang="ru-RU" smtClean="0"/>
              <a:pPr/>
              <a:t>18.01.2020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3923-785D-452D-BB56-E3CB275350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658F-997A-439D-B5DE-89A54CF38235}" type="datetimeFigureOut">
              <a:rPr lang="ru-RU" smtClean="0"/>
              <a:pPr/>
              <a:t>18.01.2020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3923-785D-452D-BB56-E3CB275350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658F-997A-439D-B5DE-89A54CF38235}" type="datetimeFigureOut">
              <a:rPr lang="ru-RU" smtClean="0"/>
              <a:pPr/>
              <a:t>18.01.2020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3923-785D-452D-BB56-E3CB275350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658F-997A-439D-B5DE-89A54CF38235}" type="datetimeFigureOut">
              <a:rPr lang="ru-RU" smtClean="0"/>
              <a:pPr/>
              <a:t>18.01.2020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3923-785D-452D-BB56-E3CB275350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658F-997A-439D-B5DE-89A54CF38235}" type="datetimeFigureOut">
              <a:rPr lang="ru-RU" smtClean="0"/>
              <a:pPr/>
              <a:t>18.01.2020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3923-785D-452D-BB56-E3CB275350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658F-997A-439D-B5DE-89A54CF38235}" type="datetimeFigureOut">
              <a:rPr lang="ru-RU" smtClean="0"/>
              <a:pPr/>
              <a:t>18.01.2020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3923-785D-452D-BB56-E3CB275350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658F-997A-439D-B5DE-89A54CF38235}" type="datetimeFigureOut">
              <a:rPr lang="ru-RU" smtClean="0"/>
              <a:pPr/>
              <a:t>18.01.2020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3923-785D-452D-BB56-E3CB275350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658F-997A-439D-B5DE-89A54CF38235}" type="datetimeFigureOut">
              <a:rPr lang="ru-RU" smtClean="0"/>
              <a:pPr/>
              <a:t>18.01.2020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3923-785D-452D-BB56-E3CB275350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658F-997A-439D-B5DE-89A54CF38235}" type="datetimeFigureOut">
              <a:rPr lang="ru-RU" smtClean="0"/>
              <a:pPr/>
              <a:t>18.01.2020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3923-785D-452D-BB56-E3CB275350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6658F-997A-439D-B5DE-89A54CF38235}" type="datetimeFigureOut">
              <a:rPr lang="ru-RU" smtClean="0"/>
              <a:pPr/>
              <a:t>18.01.2020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13923-785D-452D-BB56-E3CB275350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6658F-997A-439D-B5DE-89A54CF38235}" type="datetimeFigureOut">
              <a:rPr lang="ru-RU" smtClean="0"/>
              <a:pPr/>
              <a:t>18.01.2020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13923-785D-452D-BB56-E3CB275350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package" Target="../embeddings/_________Microsoft_Office_Word1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дик\Desktop\img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1988840"/>
            <a:ext cx="7200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«Лучшая музейная экспозиция, посвященная увековечению памяти защитников Отечества»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«Гимназия имени М.М.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Вахитова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города Буинска Республики Татарстан»</a:t>
            </a:r>
          </a:p>
          <a:p>
            <a:pPr algn="ctr"/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Руководитель музея: учитель татарского языка 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литературы Юнусова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Масгуда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Масхутовна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дик\Desktop\img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3199043"/>
            <a:ext cx="74168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	</a:t>
            </a:r>
            <a:endParaRPr kumimoji="0" lang="tt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692696"/>
            <a:ext cx="68247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Мероприятия, проводимые с использованием экспозиции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 descr="C:\Users\Радик\Desktop\2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196752"/>
            <a:ext cx="3314931" cy="248639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41" name="Picture 1" descr="C:\Users\Радик\Desktop\Акция Семейная фотохроника\IMG-20190411-WA0027.jpg"/>
          <p:cNvPicPr>
            <a:picLocks noChangeAspect="1" noChangeArrowheads="1"/>
          </p:cNvPicPr>
          <p:nvPr/>
        </p:nvPicPr>
        <p:blipFill>
          <a:blip r:embed="rId5" cstate="print"/>
          <a:srcRect l="3524" r="6623"/>
          <a:stretch>
            <a:fillRect/>
          </a:stretch>
        </p:blipFill>
        <p:spPr bwMode="auto">
          <a:xfrm>
            <a:off x="4716015" y="1196752"/>
            <a:ext cx="3795839" cy="23762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1" name="Скругленный прямоугольник 10"/>
          <p:cNvSpPr/>
          <p:nvPr/>
        </p:nvSpPr>
        <p:spPr>
          <a:xfrm>
            <a:off x="4860032" y="3212976"/>
            <a:ext cx="3528392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Акция «Семейная фотохроника о Великой Отечественной войне», 2019г.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691680" y="3284984"/>
            <a:ext cx="2736304" cy="43204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Встреча с ветераном войны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Р.И.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Тухфатуллиным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2017г.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K:\солдатские письма фотолар\Рисунок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4005064"/>
            <a:ext cx="3931890" cy="22322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4" name="Скругленный прямоугольник 13"/>
          <p:cNvSpPr/>
          <p:nvPr/>
        </p:nvSpPr>
        <p:spPr>
          <a:xfrm>
            <a:off x="1187624" y="5949280"/>
            <a:ext cx="3888432" cy="2880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Акция «Читаем солдатские письма», 2018г.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7" cstate="print"/>
          <a:srcRect t="25968"/>
          <a:stretch>
            <a:fillRect/>
          </a:stretch>
        </p:blipFill>
        <p:spPr bwMode="auto">
          <a:xfrm>
            <a:off x="5724129" y="3803550"/>
            <a:ext cx="2592288" cy="255883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6" name="Скругленный прямоугольник 15"/>
          <p:cNvSpPr/>
          <p:nvPr/>
        </p:nvSpPr>
        <p:spPr>
          <a:xfrm>
            <a:off x="5796136" y="5805264"/>
            <a:ext cx="2880320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Акция 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«Комсомольцы на войне», 2019г.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дик\Desktop\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63688" y="692696"/>
            <a:ext cx="6624736" cy="50405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 smtClean="0"/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Публикации сотрудников музея в научных изданиях</a:t>
            </a:r>
          </a:p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115616" y="5013176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«Мәктәп 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музее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нинди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серләр саклый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?»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-публикация научной работы экскурсовода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Сираевой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Адели  (обучающаяся 8 класса ) о ветеране Великой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Отечесвенной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войны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Тухфатуллине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Р.И.  в сборнике I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межрегиональной научно-практической конференции «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Шәҗәрәләр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нәсел агачы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Казань, 2017,  298 – 300 стр.</a:t>
            </a:r>
          </a:p>
          <a:p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Picture 3" descr="C:\Users\Радик\Desktop\МУЗЕЙ\кружок музей\конференция шажара музей эше сираева\сборник\IMG-20171101-WA0017.jpg"/>
          <p:cNvPicPr>
            <a:picLocks noChangeAspect="1" noChangeArrowheads="1"/>
          </p:cNvPicPr>
          <p:nvPr/>
        </p:nvPicPr>
        <p:blipFill>
          <a:blip r:embed="rId3" cstate="print"/>
          <a:srcRect t="3482" b="4234"/>
          <a:stretch>
            <a:fillRect/>
          </a:stretch>
        </p:blipFill>
        <p:spPr bwMode="auto">
          <a:xfrm>
            <a:off x="1115617" y="1268760"/>
            <a:ext cx="2232248" cy="3662204"/>
          </a:xfrm>
          <a:prstGeom prst="rect">
            <a:avLst/>
          </a:prstGeom>
          <a:noFill/>
        </p:spPr>
      </p:pic>
      <p:pic>
        <p:nvPicPr>
          <p:cNvPr id="29700" name="Picture 4" descr="C:\Users\Радик\Desktop\МУЗЕЙ\кружок музей\конференция шажара музей эше сираева\сборник\IMG-20171101-WA0016.jpg"/>
          <p:cNvPicPr>
            <a:picLocks noChangeAspect="1" noChangeArrowheads="1"/>
          </p:cNvPicPr>
          <p:nvPr/>
        </p:nvPicPr>
        <p:blipFill>
          <a:blip r:embed="rId4" cstate="print"/>
          <a:srcRect r="13484"/>
          <a:stretch>
            <a:fillRect/>
          </a:stretch>
        </p:blipFill>
        <p:spPr bwMode="auto">
          <a:xfrm rot="16200000">
            <a:off x="2963632" y="1941024"/>
            <a:ext cx="3431705" cy="2231193"/>
          </a:xfrm>
          <a:prstGeom prst="rect">
            <a:avLst/>
          </a:prstGeom>
          <a:noFill/>
        </p:spPr>
      </p:pic>
      <p:pic>
        <p:nvPicPr>
          <p:cNvPr id="29701" name="Picture 5" descr="C:\Users\Радик\Desktop\МУЗЕЙ\кружок музей\конференция шажара музей эше сираева\сборник\IMG-20171101-WA0018.jpg"/>
          <p:cNvPicPr>
            <a:picLocks noChangeAspect="1" noChangeArrowheads="1"/>
          </p:cNvPicPr>
          <p:nvPr/>
        </p:nvPicPr>
        <p:blipFill>
          <a:blip r:embed="rId5" cstate="print"/>
          <a:srcRect t="10856" b="4911"/>
          <a:stretch>
            <a:fillRect/>
          </a:stretch>
        </p:blipFill>
        <p:spPr bwMode="auto">
          <a:xfrm>
            <a:off x="5580112" y="1484784"/>
            <a:ext cx="2097494" cy="3140968"/>
          </a:xfrm>
          <a:prstGeom prst="rect">
            <a:avLst/>
          </a:prstGeom>
          <a:noFill/>
        </p:spPr>
      </p:pic>
      <p:pic>
        <p:nvPicPr>
          <p:cNvPr id="29702" name="Picture 6" descr="C:\Users\Радик\Desktop\МУЗЕЙ\кружок музей\конференция шажара музей эше сираева\сборник\IMG-20171101-WA0019.jpg"/>
          <p:cNvPicPr>
            <a:picLocks noChangeAspect="1" noChangeArrowheads="1"/>
          </p:cNvPicPr>
          <p:nvPr/>
        </p:nvPicPr>
        <p:blipFill>
          <a:blip r:embed="rId6" cstate="print"/>
          <a:srcRect l="1984" t="4354" r="6169"/>
          <a:stretch>
            <a:fillRect/>
          </a:stretch>
        </p:blipFill>
        <p:spPr bwMode="auto">
          <a:xfrm rot="16200000">
            <a:off x="5872343" y="2056649"/>
            <a:ext cx="3456384" cy="2024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дик\Desktop\img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1043608" y="476672"/>
          <a:ext cx="3840867" cy="5256584"/>
        </p:xfrm>
        <a:graphic>
          <a:graphicData uri="http://schemas.openxmlformats.org/presentationml/2006/ole">
            <p:oleObj spid="_x0000_s27650" name="Документ" r:id="rId4" imgW="5958115" imgH="8435733" progId="Word.Document.12">
              <p:embed/>
            </p:oleObj>
          </a:graphicData>
        </a:graphic>
      </p:graphicFrame>
      <p:pic>
        <p:nvPicPr>
          <p:cNvPr id="7171" name="Picture 3" descr="K:\SMS -дети 2017-2018\SMSдети\байрак газетасы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620688"/>
            <a:ext cx="2915466" cy="261131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0" name="Скругленный прямоугольник 9"/>
          <p:cNvSpPr/>
          <p:nvPr/>
        </p:nvSpPr>
        <p:spPr>
          <a:xfrm>
            <a:off x="971600" y="764704"/>
            <a:ext cx="3744416" cy="79208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Публикаций о работе музея   в СМИ </a:t>
            </a:r>
          </a:p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115616" y="5733256"/>
            <a:ext cx="3384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Акция 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Читаем солдатские письма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tt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(Буинский краеведческий музей, 13. 10. 2017)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84168" y="3284984"/>
            <a:ext cx="2520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Акция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Их имена бессмертны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tt-RU" sz="1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(фое гимназии, 25. 04. 2017)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3" descr="C:\Users\Радик\Desktop\IMG-20190411-WA0050.jpg"/>
          <p:cNvPicPr>
            <a:picLocks noChangeAspect="1" noChangeArrowheads="1"/>
          </p:cNvPicPr>
          <p:nvPr/>
        </p:nvPicPr>
        <p:blipFill>
          <a:blip r:embed="rId6" cstate="print"/>
          <a:srcRect t="8596" b="14040"/>
          <a:stretch>
            <a:fillRect/>
          </a:stretch>
        </p:blipFill>
        <p:spPr bwMode="auto">
          <a:xfrm>
            <a:off x="5652120" y="3717032"/>
            <a:ext cx="2232248" cy="1944216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148064" y="5661248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Акция 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Семейные фотохроники Великой Отечественной войны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tt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(краеведческий музей гимназии, 11. 04. 2019)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7" cstate="print"/>
          <a:srcRect l="7802" t="15603" r="19384" b="6382"/>
          <a:stretch>
            <a:fillRect/>
          </a:stretch>
        </p:blipFill>
        <p:spPr bwMode="auto">
          <a:xfrm>
            <a:off x="7884368" y="3933056"/>
            <a:ext cx="75608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дик\Desktop\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3199043"/>
            <a:ext cx="74168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	</a:t>
            </a:r>
            <a:endParaRPr kumimoji="0" lang="tt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1840" y="836712"/>
            <a:ext cx="338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Вечер в краеведческом музее «Читаем солдатские письма»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участием ветерана ВОВ    Р.И.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Тухфатуллина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2017г.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" descr="C:\Users\Радик\Desktop\МУЗЕЙ\кружок музей\читаем солдатские письма\IMG-20171013-WA00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456892"/>
            <a:ext cx="5135216" cy="3851412"/>
          </a:xfrm>
          <a:prstGeom prst="rect">
            <a:avLst/>
          </a:prstGeom>
          <a:noFill/>
        </p:spPr>
      </p:pic>
      <p:pic>
        <p:nvPicPr>
          <p:cNvPr id="14" name="Picture 2" descr="C:\Users\Радик\Desktop\МУЗЕЙ\кружок музей\читаем солдатские письма\IMG_10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620688"/>
            <a:ext cx="2318648" cy="1546249"/>
          </a:xfrm>
          <a:prstGeom prst="rect">
            <a:avLst/>
          </a:prstGeom>
          <a:noFill/>
        </p:spPr>
      </p:pic>
      <p:pic>
        <p:nvPicPr>
          <p:cNvPr id="15" name="Picture 3" descr="C:\Users\Радик\Desktop\МУЗЕЙ\кружок музей\читаем солдатские письма\IMG-20171013-WA00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043608" y="620688"/>
            <a:ext cx="2021711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Радик\Desktop\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 descr="C:\Users\Радик\Desktop\DSCN6185.JPG"/>
          <p:cNvPicPr>
            <a:picLocks noChangeAspect="1" noChangeArrowheads="1"/>
          </p:cNvPicPr>
          <p:nvPr/>
        </p:nvPicPr>
        <p:blipFill>
          <a:blip r:embed="rId3" cstate="print"/>
          <a:srcRect r="8657" b="8436"/>
          <a:stretch>
            <a:fillRect/>
          </a:stretch>
        </p:blipFill>
        <p:spPr bwMode="auto">
          <a:xfrm>
            <a:off x="1043608" y="549222"/>
            <a:ext cx="7632848" cy="5738974"/>
          </a:xfrm>
          <a:prstGeom prst="rect">
            <a:avLst/>
          </a:prstGeom>
          <a:noFill/>
        </p:spPr>
      </p:pic>
      <p:pic>
        <p:nvPicPr>
          <p:cNvPr id="7" name="Picture 4" descr="K:\SMS -дети 2017-2018\SMSдети\фото конкурса смс дети 16. 05. 17\DSCN51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1" y="548680"/>
            <a:ext cx="2016224" cy="151229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2627784" y="6093296"/>
            <a:ext cx="5184576" cy="2880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Акция «Бессмертный полк» (2018)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дик\Desktop\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04664"/>
            <a:ext cx="2552982" cy="340397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1916832"/>
            <a:ext cx="3312368" cy="248427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4" name="Прямоугольник 13"/>
          <p:cNvSpPr/>
          <p:nvPr/>
        </p:nvSpPr>
        <p:spPr>
          <a:xfrm>
            <a:off x="1115616" y="4509120"/>
            <a:ext cx="75608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Р. С. Еремеев – выпускник нашей школы.  Он не принимал участие в Великой Отечественной войне. Ему было восемь лет, когда она началась. Но война определила его судьбу, заставила выбрать военную профессию, верой и правдой служить армии, народу. «Я хорошо помню первый день войны,- рассказал ветеран. - Это день скорби, день начала великого подвига советского народа. Мы верили, что победим, но какой же дорогой ценой досталась нам Победа!..»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59832" y="548680"/>
            <a:ext cx="30243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Встреча с полковником авиации в отставке, военным летчиком-снайпером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Рифкатом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Садыковичем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Еремеевым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2019г.</a:t>
            </a:r>
            <a:endParaRPr lang="ru-RU" sz="1600" b="1" dirty="0"/>
          </a:p>
        </p:txBody>
      </p:sp>
      <p:pic>
        <p:nvPicPr>
          <p:cNvPr id="59400" name="Picture 8"/>
          <p:cNvPicPr>
            <a:picLocks noChangeAspect="1" noChangeArrowheads="1"/>
          </p:cNvPicPr>
          <p:nvPr/>
        </p:nvPicPr>
        <p:blipFill>
          <a:blip r:embed="rId5" cstate="print"/>
          <a:srcRect l="8093" r="27163"/>
          <a:stretch>
            <a:fillRect/>
          </a:stretch>
        </p:blipFill>
        <p:spPr bwMode="auto">
          <a:xfrm flipH="1">
            <a:off x="1043608" y="620688"/>
            <a:ext cx="1800200" cy="364130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Радик\Desktop\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7715200" cy="64807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  экспозиции:</a:t>
            </a:r>
            <a:r>
              <a:rPr lang="tt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 вклад в Великую Победу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1196753"/>
            <a:ext cx="41764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t-RU" sz="1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Краеведческий музей гимназии имени М.М. Вахитова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находится в кабинете площадью 19,6 кв.м. Состоит из восьми разделов. На учете в музее 250 экспонатов. Один раздел  экспозиции </a:t>
            </a:r>
            <a:r>
              <a:rPr lang="tt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называется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 вклад в Великую Победу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tt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Количество экспонатов в этом разделе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постоянная экспозиция. 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3347" b="32546"/>
          <a:stretch>
            <a:fillRect/>
          </a:stretch>
        </p:blipFill>
        <p:spPr bwMode="auto">
          <a:xfrm>
            <a:off x="3419872" y="3573016"/>
            <a:ext cx="5217918" cy="273117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7889" name="Picture 1" descr="C:\Users\Радик\Desktop\МУЗЕЙ\Документы краеведческого музея гимназии им. М.Вахитова\музейные карточкиииии\DSCN5485.JPG"/>
          <p:cNvPicPr>
            <a:picLocks noChangeAspect="1" noChangeArrowheads="1"/>
          </p:cNvPicPr>
          <p:nvPr/>
        </p:nvPicPr>
        <p:blipFill>
          <a:blip r:embed="rId4" cstate="print"/>
          <a:srcRect t="12022"/>
          <a:stretch>
            <a:fillRect/>
          </a:stretch>
        </p:blipFill>
        <p:spPr bwMode="auto">
          <a:xfrm>
            <a:off x="5436096" y="1124744"/>
            <a:ext cx="3382773" cy="22322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8" name="Прямоугольник 7"/>
          <p:cNvSpPr/>
          <p:nvPr/>
        </p:nvSpPr>
        <p:spPr>
          <a:xfrm>
            <a:off x="971600" y="3645024"/>
            <a:ext cx="23762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AutoNum type="arabicParenR"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земляках-героях Советского Союза  П.Г. Шафранове,  А.В.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Самочкине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М.Т.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Гарнизове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342900" indent="-342900"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кавалере </a:t>
            </a:r>
          </a:p>
          <a:p>
            <a:pPr marL="342900" indent="-342900"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ордена Славы</a:t>
            </a:r>
          </a:p>
          <a:p>
            <a:pPr marL="342900" indent="-342900"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З. М.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Арусланове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3212976"/>
            <a:ext cx="2999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Здесь собраны материалы: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Радик\Desktop\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7715200" cy="64807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  экспозиции:</a:t>
            </a:r>
            <a:r>
              <a:rPr lang="tt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 вклад в Великую Победу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340768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 об участниках  Великой Отечественной войны школы;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7986" t="36206" r="34511" b="12681"/>
          <a:stretch>
            <a:fillRect/>
          </a:stretch>
        </p:blipFill>
        <p:spPr bwMode="auto">
          <a:xfrm>
            <a:off x="1475656" y="1844824"/>
            <a:ext cx="4032448" cy="26883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8849" t="6637" r="9300" b="5429"/>
          <a:stretch>
            <a:fillRect/>
          </a:stretch>
        </p:blipFill>
        <p:spPr bwMode="auto">
          <a:xfrm>
            <a:off x="6228184" y="1844824"/>
            <a:ext cx="2231729" cy="3198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6" name="Прямоугольник 15"/>
          <p:cNvSpPr/>
          <p:nvPr/>
        </p:nvSpPr>
        <p:spPr>
          <a:xfrm>
            <a:off x="6228184" y="5157192"/>
            <a:ext cx="2196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Учителя-фронтовики</a:t>
            </a:r>
            <a:endParaRPr 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331640" y="4581128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Выпуск 1940г.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 первых дней войны многие учителя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ушли на фронт.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Педагоги, погибшие на фронте: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Ф.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Каметов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Х. Ильясов, Ф.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Халитов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К.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Шарафутдинов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С. Сайкин,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Ф.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Бадыгов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Радик\Desktop\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7715200" cy="64807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  экспозиции:</a:t>
            </a:r>
            <a:r>
              <a:rPr lang="tt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 вклад в Великую Победу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1124744"/>
            <a:ext cx="62646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3) о героическом подвиге выпускника школы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Рауфе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Ибрагимовиче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Тухфатуллине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его автобиография, фотокарточки; аттестат об окончании военного  офицерского училища с отличием; макет танка, где воевал ветеран; книга Антонова А.С., Магидович Е.И., Артамонов Б.А.  «Танк», под общ. ред. генерал-полковника танковых войск Б.М.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Коробкова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 М.: Военное издательство Министерства Вооруженных сил Союза ССР, 1946;    статья И.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Гаязовой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«Ветеран юлы» о Р.И. 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Тухфатуллине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районной газете «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Байрак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(20.06.2008)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2270" b="37319"/>
          <a:stretch>
            <a:fillRect/>
          </a:stretch>
        </p:blipFill>
        <p:spPr bwMode="auto">
          <a:xfrm>
            <a:off x="2051720" y="3429000"/>
            <a:ext cx="5849534" cy="281377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l="3808" t="18195" r="24508" b="12299"/>
          <a:stretch>
            <a:fillRect/>
          </a:stretch>
        </p:blipFill>
        <p:spPr bwMode="auto">
          <a:xfrm rot="5400000">
            <a:off x="7246114" y="1350587"/>
            <a:ext cx="1656184" cy="120449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Радик\Desktop\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725544" cy="57606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  экспозиции:</a:t>
            </a:r>
            <a:r>
              <a:rPr lang="tt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tt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 вклад в Великую Победу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/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4388" b="10364"/>
          <a:stretch>
            <a:fillRect/>
          </a:stretch>
        </p:blipFill>
        <p:spPr bwMode="auto">
          <a:xfrm>
            <a:off x="4932040" y="1556792"/>
            <a:ext cx="3600400" cy="45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 l="9237" t="12701" r="29565" b="15325"/>
          <a:stretch>
            <a:fillRect/>
          </a:stretch>
        </p:blipFill>
        <p:spPr bwMode="auto">
          <a:xfrm>
            <a:off x="1043608" y="1628800"/>
            <a:ext cx="381642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115616" y="5373216"/>
            <a:ext cx="3528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4) творческие работы учащихся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тему «</a:t>
            </a:r>
            <a:r>
              <a:rPr lang="tt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 вклад в Великую Победу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Радик\Desktop\img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128792" cy="28803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Уникальные экспонаты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3717032"/>
            <a:ext cx="39604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Шарафутдинов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Карим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Салахович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(1916 г.р.)  - </a:t>
            </a:r>
            <a:r>
              <a:rPr lang="ru-RU" sz="1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первый </a:t>
            </a:r>
            <a:r>
              <a:rPr lang="ru-RU" sz="1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пионервожатый 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школы им. М.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Вахитова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уроженец деревни Малая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Буинка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Призван в армию 1939 году. Проходил службу в городе Житомире Украинской ССР старшим политруком батальона. Воевал на Украине, 1941 году пропал без вести. Родные успели получить от него всего два письма. 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63888" y="4005064"/>
            <a:ext cx="25202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64088" y="3861048"/>
            <a:ext cx="32517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Ильясов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Гади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Сайкин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Салих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(слева вправо) среди членов драмкружка города (1939г.). Оба погибли на фронте. 12 писем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Салиха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Ризаевича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Сайкина с фронта хранятся в краеведческом музее города. Их он писал  сестре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Камарии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 smtClean="0"/>
          </a:p>
          <a:p>
            <a:pPr algn="just"/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4" cstate="print"/>
          <a:srcRect l="13061" t="9660" r="10867" b="13061"/>
          <a:stretch>
            <a:fillRect/>
          </a:stretch>
        </p:blipFill>
        <p:spPr bwMode="auto">
          <a:xfrm rot="16200000">
            <a:off x="1903204" y="1417276"/>
            <a:ext cx="2457272" cy="187220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5" cstate="print"/>
          <a:srcRect l="15809" t="13053" r="7783" b="5928"/>
          <a:stretch>
            <a:fillRect/>
          </a:stretch>
        </p:blipFill>
        <p:spPr bwMode="auto">
          <a:xfrm rot="5400000">
            <a:off x="5592527" y="705111"/>
            <a:ext cx="2376264" cy="335954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дик\Desktop\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87624" y="1145650"/>
            <a:ext cx="741682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4) фронтовые письма уроженца деревни 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Черки-Дюртиле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Низамиева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Габделхака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Абдулловича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являются уникальными экспонатами. В музее хранятся его семнадцать писем. Их передала в школьный музей сноха фронтовика - учительница родного языка и литературы Р. Г.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Низамиева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2018 году.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tt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10165" y="620688"/>
            <a:ext cx="2960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Фронтовые письма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7630" t="2857" b="15281"/>
          <a:stretch>
            <a:fillRect/>
          </a:stretch>
        </p:blipFill>
        <p:spPr bwMode="auto">
          <a:xfrm rot="4033655">
            <a:off x="1331601" y="2737251"/>
            <a:ext cx="1229429" cy="81717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l="8160" t="6988" r="7799" b="5254"/>
          <a:stretch>
            <a:fillRect/>
          </a:stretch>
        </p:blipFill>
        <p:spPr bwMode="auto">
          <a:xfrm rot="3897175">
            <a:off x="824270" y="3323695"/>
            <a:ext cx="1471950" cy="92957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4100" name="Picture 4" descr="C:\Users\Радик\Desktop\МУЗЕЙ\фронтовое письмо\Фронтовое письмо1.jpg"/>
          <p:cNvPicPr>
            <a:picLocks noChangeAspect="1" noChangeArrowheads="1"/>
          </p:cNvPicPr>
          <p:nvPr/>
        </p:nvPicPr>
        <p:blipFill>
          <a:blip r:embed="rId5" cstate="print"/>
          <a:srcRect l="11644" r="13502" b="34346"/>
          <a:stretch>
            <a:fillRect/>
          </a:stretch>
        </p:blipFill>
        <p:spPr bwMode="auto">
          <a:xfrm rot="20120062">
            <a:off x="1280890" y="3772847"/>
            <a:ext cx="983681" cy="1697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4101" name="Picture 5" descr="K:\солдатские письма фотолар\Рисунок1.png"/>
          <p:cNvPicPr>
            <a:picLocks noChangeAspect="1" noChangeArrowheads="1"/>
          </p:cNvPicPr>
          <p:nvPr/>
        </p:nvPicPr>
        <p:blipFill>
          <a:blip r:embed="rId6" cstate="print"/>
          <a:srcRect l="17600"/>
          <a:stretch>
            <a:fillRect/>
          </a:stretch>
        </p:blipFill>
        <p:spPr bwMode="auto">
          <a:xfrm>
            <a:off x="2483768" y="2348880"/>
            <a:ext cx="5747370" cy="400706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4102" name="Picture 6" descr="C:\Users\Радик\Desktop\МУЗЕЙ\фронтовое письмо\Фронтовое письмо.jpg"/>
          <p:cNvPicPr>
            <a:picLocks noChangeAspect="1" noChangeArrowheads="1"/>
          </p:cNvPicPr>
          <p:nvPr/>
        </p:nvPicPr>
        <p:blipFill>
          <a:blip r:embed="rId7" cstate="print"/>
          <a:srcRect l="6654" r="20156" b="35547"/>
          <a:stretch>
            <a:fillRect/>
          </a:stretch>
        </p:blipFill>
        <p:spPr bwMode="auto">
          <a:xfrm rot="20128799">
            <a:off x="1099724" y="4563810"/>
            <a:ext cx="939948" cy="15157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Радик\Desktop\img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7416824" cy="56207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Письма участника войны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Габдулхака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Абдулловича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Низамиева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 фронта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/>
          <a:srcRect l="18107" t="18107" r="3429" b="1920"/>
          <a:stretch>
            <a:fillRect/>
          </a:stretch>
        </p:blipFill>
        <p:spPr bwMode="auto">
          <a:xfrm>
            <a:off x="5364088" y="1772816"/>
            <a:ext cx="3250100" cy="441680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 cstate="print"/>
          <a:srcRect l="10641" b="7426"/>
          <a:stretch>
            <a:fillRect/>
          </a:stretch>
        </p:blipFill>
        <p:spPr bwMode="auto">
          <a:xfrm>
            <a:off x="1115616" y="4365104"/>
            <a:ext cx="1357639" cy="18753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6" cstate="print"/>
          <a:srcRect l="1726" t="4603" b="1045"/>
          <a:stretch>
            <a:fillRect/>
          </a:stretch>
        </p:blipFill>
        <p:spPr bwMode="auto">
          <a:xfrm>
            <a:off x="1403648" y="1772816"/>
            <a:ext cx="3400045" cy="244827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9" name="Прямоугольник 8"/>
          <p:cNvSpPr/>
          <p:nvPr/>
        </p:nvSpPr>
        <p:spPr>
          <a:xfrm>
            <a:off x="2411760" y="4365104"/>
            <a:ext cx="30963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Г.А.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Низамиев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сообщает родственникам об участии в боях в Венгрии. Последнее письмо, полученное от него родными, датированное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28 февраля 1945 г.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Он пропал без вести.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дик\Desktop\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3199043"/>
            <a:ext cx="74168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	</a:t>
            </a:r>
            <a:endParaRPr kumimoji="0" lang="tt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548680"/>
            <a:ext cx="356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Посещаемость музея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Радик\Desktop\МУЗЕЙ\Фото НПК гимназии 28.03.18\IMG-20180328-WA01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268760"/>
            <a:ext cx="3240360" cy="24302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2" name="Picture 2" descr="C:\Users\Радик\Desktop\мой класс(фото)\встреча с ветераном вов\DSCN51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124744"/>
            <a:ext cx="3384376" cy="25384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3" name="Скругленный прямоугольник 12"/>
          <p:cNvSpPr/>
          <p:nvPr/>
        </p:nvSpPr>
        <p:spPr>
          <a:xfrm>
            <a:off x="1475656" y="3212976"/>
            <a:ext cx="2808312" cy="43204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Р.И. </a:t>
            </a:r>
            <a:r>
              <a:rPr lang="ru-RU" sz="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Тухфатуллин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около посвященной себе экспозиции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292080" y="3284984"/>
            <a:ext cx="3024336" cy="3600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Гости из Чувашской Республики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C:\Users\Радик\Desktop\МУЗЕЙ\Фото НПК гимназии 28.03.18\IMG-20180328-WA01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3933056"/>
            <a:ext cx="3212617" cy="22887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6" name="Скругленный прямоугольник 15"/>
          <p:cNvSpPr/>
          <p:nvPr/>
        </p:nvSpPr>
        <p:spPr>
          <a:xfrm>
            <a:off x="5364088" y="5733256"/>
            <a:ext cx="3096344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Лауреат Государственной премии им. Г. Тукая Л.Ш.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Замалетдинов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6" cstate="print"/>
          <a:srcRect t="12707"/>
          <a:stretch>
            <a:fillRect/>
          </a:stretch>
        </p:blipFill>
        <p:spPr bwMode="auto">
          <a:xfrm>
            <a:off x="1331640" y="3717032"/>
            <a:ext cx="3312368" cy="252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Скругленный прямоугольник 17"/>
          <p:cNvSpPr/>
          <p:nvPr/>
        </p:nvSpPr>
        <p:spPr>
          <a:xfrm>
            <a:off x="899592" y="5733256"/>
            <a:ext cx="3960440" cy="5760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Председатель Республиканской общественной организации татарских женщин “</a:t>
            </a:r>
            <a:r>
              <a:rPr lang="ru-RU" sz="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калфак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 К.Р.Идрисова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1109</TotalTime>
  <Words>648</Words>
  <Application>Microsoft Office PowerPoint</Application>
  <PresentationFormat>Экран (4:3)</PresentationFormat>
  <Paragraphs>75</Paragraphs>
  <Slides>15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Документ</vt:lpstr>
      <vt:lpstr>Слайд 1</vt:lpstr>
      <vt:lpstr>Раздел  экспозиции: «Наш вклад в Великую Победу» </vt:lpstr>
      <vt:lpstr>Раздел  экспозиции: «Наш вклад в Великую Победу» </vt:lpstr>
      <vt:lpstr>Раздел  экспозиции: «Наш вклад в Великую Победу» </vt:lpstr>
      <vt:lpstr> Раздел  экспозиции: «Наш вклад в Великую Победу»   </vt:lpstr>
      <vt:lpstr>Уникальные экспонаты </vt:lpstr>
      <vt:lpstr>Слайд 7</vt:lpstr>
      <vt:lpstr>    Письма участника войны  Габдулхака  Абдулловича Низамиева с фронта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Радик</dc:creator>
  <cp:lastModifiedBy>Радик</cp:lastModifiedBy>
  <cp:revision>127</cp:revision>
  <dcterms:created xsi:type="dcterms:W3CDTF">2019-04-09T03:38:19Z</dcterms:created>
  <dcterms:modified xsi:type="dcterms:W3CDTF">2020-01-18T18:01:57Z</dcterms:modified>
</cp:coreProperties>
</file>